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260648"/>
            <a:ext cx="4104456" cy="1224136"/>
          </a:xfrm>
        </p:spPr>
        <p:txBody>
          <a:bodyPr>
            <a:normAutofit/>
          </a:bodyPr>
          <a:lstStyle/>
          <a:p>
            <a:pPr marL="182880" indent="0">
              <a:lnSpc>
                <a:spcPct val="115000"/>
              </a:lnSpc>
              <a:buNone/>
            </a:pPr>
            <a:r>
              <a:rPr lang="kk-KZ" sz="1400" dirty="0">
                <a:latin typeface="Times New Roman"/>
                <a:ea typeface="SimSun"/>
                <a:cs typeface="Times New Roman"/>
              </a:rPr>
              <a:t>ӘЛ-ФАРАБИ АТЫНДАҒЫ ҚАЗАҚ ҰЛТТЫҚ УНИВЕРСИТЕТІ</a:t>
            </a:r>
            <a:r>
              <a:rPr lang="ru-RU" sz="1400" dirty="0">
                <a:ea typeface="SimSun"/>
                <a:cs typeface="Times New Roman"/>
              </a:rPr>
              <a:t/>
            </a:r>
            <a:br>
              <a:rPr lang="ru-RU" sz="1400" dirty="0">
                <a:ea typeface="SimSun"/>
                <a:cs typeface="Times New Roman"/>
              </a:rPr>
            </a:br>
            <a:r>
              <a:rPr lang="kk-KZ" sz="1400" dirty="0">
                <a:latin typeface="Times New Roman"/>
                <a:ea typeface="SimSun"/>
                <a:cs typeface="Times New Roman"/>
              </a:rPr>
              <a:t>ШЫҒЫСТАНУ ФАКУЛЬТЕТІ ҚЫТАЙТАНУ КАФЕДРАСЫ</a:t>
            </a:r>
            <a:endParaRPr lang="ru-RU" sz="1400" dirty="0">
              <a:ea typeface="SimSun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8" r="22714"/>
          <a:stretch/>
        </p:blipFill>
        <p:spPr bwMode="auto">
          <a:xfrm>
            <a:off x="591417" y="159910"/>
            <a:ext cx="1766396" cy="173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39713"/>
            <a:ext cx="1728192" cy="167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248" y="1772816"/>
            <a:ext cx="2234289" cy="252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37112"/>
            <a:ext cx="576064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11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96944" cy="792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kk-KZ" sz="2400" dirty="0" smtClean="0">
                <a:effectLst/>
                <a:latin typeface="Times New Roman"/>
                <a:ea typeface="SimSun"/>
              </a:rPr>
              <a:t>Жаңа ғылыми-технологиялық </a:t>
            </a:r>
            <a:r>
              <a:rPr lang="kk-KZ" sz="2400" dirty="0">
                <a:effectLst/>
                <a:latin typeface="Times New Roman"/>
                <a:ea typeface="SimSun"/>
              </a:rPr>
              <a:t>терминдерді жазу практикум </a:t>
            </a:r>
            <a:r>
              <a:rPr lang="kk-KZ" sz="2400" dirty="0" smtClean="0">
                <a:effectLst/>
                <a:latin typeface="Times New Roman"/>
                <a:ea typeface="SimSun"/>
              </a:rPr>
              <a:t>пәні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112568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b="1" dirty="0">
                <a:latin typeface="Times New Roman"/>
                <a:ea typeface="SimSun"/>
                <a:cs typeface="Times New Roman"/>
              </a:rPr>
              <a:t>Жаңа ғылыми-технологиялық терминдерді жазу практикум пәнінің  мақсаты </a:t>
            </a:r>
            <a:r>
              <a:rPr lang="kk-KZ" sz="2400" b="1" dirty="0" smtClean="0">
                <a:latin typeface="Times New Roman"/>
                <a:ea typeface="SimSun"/>
                <a:cs typeface="Times New Roman"/>
              </a:rPr>
              <a:t>:</a:t>
            </a:r>
            <a:endParaRPr lang="en-US" sz="2400" b="1" dirty="0" smtClean="0">
              <a:latin typeface="Times New Roman"/>
              <a:ea typeface="SimSu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Жаңа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терминдерді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жазу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практикум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пәнін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міндетті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сабақ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ретінде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ұсыныу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Жаңа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терминдер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аумағында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теорияны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әдістерді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технологияларды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үйрету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студенттің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сауаттылығын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дамыту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жетілдіру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;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Жаңа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терминдерді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жазу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әр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түрлі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масштабтағы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жұмыстарды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жазу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танысу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kk-KZ" sz="2000" dirty="0" err="1">
                <a:latin typeface="Times New Roman" pitchFamily="18" charset="0"/>
                <a:ea typeface="SimSun"/>
                <a:cs typeface="Times New Roman" pitchFamily="18" charset="0"/>
              </a:rPr>
              <a:t>қ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ұрылымдарды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меңгеру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әрі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жетілдіру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нығайту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; 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Жаңа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терминдерді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жазу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пәнін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негізге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ала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отырып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түп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нұсқаны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лексика,  стилистика, логика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жақтарынан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салыстыра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отырып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 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терминдердің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тәжірибелік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дағдыларын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қалыптастыру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</a:p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latin typeface="Calibri"/>
              <a:ea typeface="SimSu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08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3" cy="8640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ғылыми-технологиялық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терминдерді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практикум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пәнінің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маңызы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568952" cy="5256584"/>
          </a:xfrm>
        </p:spPr>
        <p:txBody>
          <a:bodyPr>
            <a:normAutofit fontScale="92500"/>
          </a:bodyPr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- Нарықтық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экономиканың  дамуымен  кәсіби мамандарға деген сұраныс артып, талапттар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жоғарлауда.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Жаңа ғылыми-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технологиялық терминдерді жазу практикум  пәні шет тілдерін оқыту әдістемесінің жаңа бағыттары қалыптастырылды.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-Студенттердің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немесе магистранттардың зерттеу қызығыушылығын артырып мамандық   деңгейін көтеру үшін заманауи комуникативті әдіспен үйлестіре меңгеруде тиімді. 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-Заманауи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технологияларды қолдану үйренушілердің мотивациясын арттыруға және тілді өз бетінше үйренуге мүмкіндік береді. 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2743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-Шетелдік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мамандардың еңбектеріндегі үзінділер арқылы көптеген тенденциялар туралы ақпарат алады және жинақтайды.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54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3" cy="108012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13716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dirty="0">
                <a:effectLst/>
                <a:latin typeface="Times New Roman"/>
                <a:ea typeface="SimSun"/>
                <a:cs typeface="Times New Roman"/>
              </a:rPr>
              <a:t>Жаңа ғылыми-технологиялық терминдерді жазу практикум </a:t>
            </a:r>
            <a:r>
              <a:rPr lang="kk-KZ" sz="2400" dirty="0" smtClean="0">
                <a:effectLst/>
                <a:latin typeface="Times New Roman"/>
                <a:ea typeface="SimSun"/>
                <a:cs typeface="Times New Roman"/>
              </a:rPr>
              <a:t>пәнінде  </a:t>
            </a:r>
            <a:r>
              <a:rPr lang="kk-KZ" sz="2400" dirty="0">
                <a:effectLst/>
                <a:latin typeface="Times New Roman"/>
                <a:ea typeface="SimSun"/>
                <a:cs typeface="Times New Roman"/>
              </a:rPr>
              <a:t>студенттерден күтілетін нәтижелер: </a:t>
            </a:r>
            <a:r>
              <a:rPr lang="ru-RU" sz="2400" dirty="0">
                <a:effectLst/>
                <a:latin typeface="Calibri"/>
                <a:ea typeface="SimSun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SimSun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784976" cy="489654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kk-KZ" sz="2400" dirty="0">
                <a:latin typeface="Times New Roman"/>
                <a:ea typeface="Times New Roman"/>
                <a:cs typeface="Times New Roman"/>
              </a:rPr>
              <a:t>Студенттер жаңа ғылыми-технологиялық терминдерді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жазу мақсатқа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жету үшін ғылыми әдебиеттермен танысып, дұрысталдау жасап және анықтай алады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Студенттер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ауызша немесе жазбаша түрде көптеген ғылыми-технологиялық терминдер туралы ақпаратты  іздеу  және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жинақтауды меңгереді.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Студенттер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ғылыми жұмыстар мен танысыу арқылы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мақаланың мазмұнын 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толық меңгеріп  реферат жазуға қол жеткізу үшін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ғылыми әдістерді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дұрыс қолданады..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kk-KZ" sz="2400" dirty="0">
                <a:latin typeface="Times New Roman"/>
                <a:ea typeface="Times New Roman"/>
                <a:cs typeface="Times New Roman"/>
              </a:rPr>
            </a:b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64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7" cy="7200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ru-RU" altLang="zh-CN" sz="2400" b="0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Қортынды</a:t>
            </a:r>
            <a:r>
              <a:rPr lang="zh-CN" altLang="en-US" sz="40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en-US" sz="40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8" cy="5328592"/>
          </a:xfrm>
        </p:spPr>
        <p:txBody>
          <a:bodyPr>
            <a:normAutofit fontScale="92500"/>
          </a:bodyPr>
          <a:lstStyle/>
          <a:p>
            <a:pPr marL="7315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	Жаңа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ғылыми-технологиялық терминдерді жазу практикумы 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7315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қытай тілін үйренуде қолданылатын ғылыми-технологияллық терминдерді іздеу жолдары мен әдістерін білу.  Тілді зерттеудегі технологиялардың CD-дисктерден бастап, интернетке дейін даму үрдісі қарастырылады. Сонымен бірге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ғылыми-технологиялық терминдерді қытай тілінің қолдану аясы және ерекшеліктерін анықтаудың маңызы өте зор . </a:t>
            </a:r>
            <a:endParaRPr lang="ru-RU" sz="1800" dirty="0" smtClean="0">
              <a:latin typeface="Calibri"/>
              <a:ea typeface="SimSun"/>
              <a:cs typeface="Times New Roman"/>
            </a:endParaRPr>
          </a:p>
          <a:p>
            <a:pPr marL="7315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Қытай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тілін жақсы үйренгенімен  маман ретінде ғылыми-технологиялық терминдерді жеттік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меңгермесе,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қазіргі заманға лайықты мамандық жоқ дегендік. Қытай тілінің ғылыми-технологиялық терминдерінің заңдылықтары мен қағидалары     индикаторы, студентер  бұларды  үйренсе, білсе онда  мықты маман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болуына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негіз қалайды. 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68499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262</TotalTime>
  <Words>244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ӘЛ-ФАРАБИ АТЫНДАҒЫ ҚАЗАҚ ҰЛТТЫҚ УНИВЕРСИТЕТІ ШЫҒЫСТАНУ ФАКУЛЬТЕТІ ҚЫТАЙТАНУ КАФЕДРАСЫ</vt:lpstr>
      <vt:lpstr>Жаңа ғылыми-технологиялық терминдерді жазу практикум пәні</vt:lpstr>
      <vt:lpstr>Жаңа ғылыми-технологиялық терминдерді жазу практикум пәнінің  маңызы: </vt:lpstr>
      <vt:lpstr>Жаңа ғылыми-технологиялық терминдерді жазу практикум пәнінде  студенттерден күтілетін нәтижелер:  </vt:lpstr>
      <vt:lpstr>Қортынды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49</cp:revision>
  <dcterms:created xsi:type="dcterms:W3CDTF">2022-06-24T19:25:06Z</dcterms:created>
  <dcterms:modified xsi:type="dcterms:W3CDTF">2022-06-27T22:56:32Z</dcterms:modified>
</cp:coreProperties>
</file>